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D24087C2-DBB7-49F0-851A-A6AE1B417996}"/>
    <pc:docChg chg="delSld">
      <pc:chgData name="Weaver, Adelyn" userId="de4deace-e7eb-4662-9c1a-11696a47ec21" providerId="ADAL" clId="{D24087C2-DBB7-49F0-851A-A6AE1B417996}" dt="2025-10-01T19:22:01.895" v="45" actId="47"/>
      <pc:docMkLst>
        <pc:docMk/>
      </pc:docMkLst>
      <pc:sldChg chg="del">
        <pc:chgData name="Weaver, Adelyn" userId="de4deace-e7eb-4662-9c1a-11696a47ec21" providerId="ADAL" clId="{D24087C2-DBB7-49F0-851A-A6AE1B417996}" dt="2025-10-01T19:21:31.606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D24087C2-DBB7-49F0-851A-A6AE1B417996}" dt="2025-10-01T19:21:32.505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D24087C2-DBB7-49F0-851A-A6AE1B417996}" dt="2025-10-01T19:21:32.023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D24087C2-DBB7-49F0-851A-A6AE1B417996}" dt="2025-10-01T19:21:32.861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D24087C2-DBB7-49F0-851A-A6AE1B417996}" dt="2025-10-01T19:21:33.276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D24087C2-DBB7-49F0-851A-A6AE1B417996}" dt="2025-10-01T19:21:33.669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D24087C2-DBB7-49F0-851A-A6AE1B417996}" dt="2025-10-01T19:21:34.029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D24087C2-DBB7-49F0-851A-A6AE1B417996}" dt="2025-10-01T19:21:34.380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D24087C2-DBB7-49F0-851A-A6AE1B417996}" dt="2025-10-01T19:21:34.781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D24087C2-DBB7-49F0-851A-A6AE1B417996}" dt="2025-10-01T19:21:35.539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D24087C2-DBB7-49F0-851A-A6AE1B417996}" dt="2025-10-01T19:21:36.038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D24087C2-DBB7-49F0-851A-A6AE1B417996}" dt="2025-10-01T19:21:36.332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D24087C2-DBB7-49F0-851A-A6AE1B417996}" dt="2025-10-01T19:21:37.187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D24087C2-DBB7-49F0-851A-A6AE1B417996}" dt="2025-10-01T19:21:37.526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D24087C2-DBB7-49F0-851A-A6AE1B417996}" dt="2025-10-01T19:21:38.345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D24087C2-DBB7-49F0-851A-A6AE1B417996}" dt="2025-10-01T19:21:38.808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D24087C2-DBB7-49F0-851A-A6AE1B417996}" dt="2025-10-01T19:21:39.161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D24087C2-DBB7-49F0-851A-A6AE1B417996}" dt="2025-10-01T19:21:39.451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D24087C2-DBB7-49F0-851A-A6AE1B417996}" dt="2025-10-01T19:21:39.885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D24087C2-DBB7-49F0-851A-A6AE1B417996}" dt="2025-10-01T19:21:40.131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D24087C2-DBB7-49F0-851A-A6AE1B417996}" dt="2025-10-01T19:21:40.444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D24087C2-DBB7-49F0-851A-A6AE1B417996}" dt="2025-10-01T19:21:41.103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D24087C2-DBB7-49F0-851A-A6AE1B417996}" dt="2025-10-01T19:21:42.355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D24087C2-DBB7-49F0-851A-A6AE1B417996}" dt="2025-10-01T19:21:42.100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D24087C2-DBB7-49F0-851A-A6AE1B417996}" dt="2025-10-01T19:21:42.643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D24087C2-DBB7-49F0-851A-A6AE1B417996}" dt="2025-10-01T19:21:37.992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D24087C2-DBB7-49F0-851A-A6AE1B417996}" dt="2025-10-01T19:21:42.884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D24087C2-DBB7-49F0-851A-A6AE1B417996}" dt="2025-10-01T19:21:43.366" v="30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D24087C2-DBB7-49F0-851A-A6AE1B417996}" dt="2025-10-01T19:21:43.592" v="31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D24087C2-DBB7-49F0-851A-A6AE1B417996}" dt="2025-10-01T19:21:43.831" v="32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D24087C2-DBB7-49F0-851A-A6AE1B417996}" dt="2025-10-01T19:21:44.842" v="3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D24087C2-DBB7-49F0-851A-A6AE1B417996}" dt="2025-10-01T19:22:01.895" v="45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D24087C2-DBB7-49F0-851A-A6AE1B417996}" dt="2025-10-01T19:22:00.335" v="44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D24087C2-DBB7-49F0-851A-A6AE1B417996}" dt="2025-10-01T19:21:59.290" v="43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D24087C2-DBB7-49F0-851A-A6AE1B417996}" dt="2025-10-01T19:21:58.986" v="42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D24087C2-DBB7-49F0-851A-A6AE1B417996}" dt="2025-10-01T19:21:58.588" v="41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D24087C2-DBB7-49F0-851A-A6AE1B417996}" dt="2025-10-01T19:21:58.167" v="40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D24087C2-DBB7-49F0-851A-A6AE1B417996}" dt="2025-10-01T19:21:57.655" v="39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D24087C2-DBB7-49F0-851A-A6AE1B417996}" dt="2025-10-01T19:21:55.151" v="38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D24087C2-DBB7-49F0-851A-A6AE1B417996}" dt="2025-10-01T19:21:54.719" v="37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D24087C2-DBB7-49F0-851A-A6AE1B417996}" dt="2025-10-01T19:21:41.830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D24087C2-DBB7-49F0-851A-A6AE1B417996}" dt="2025-10-01T19:21:41.511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D24087C2-DBB7-49F0-851A-A6AE1B417996}" dt="2025-10-01T19:21:40.783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D24087C2-DBB7-49F0-851A-A6AE1B417996}" dt="2025-10-01T19:21:46.319" v="3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D24087C2-DBB7-49F0-851A-A6AE1B417996}" dt="2025-10-01T19:21:54.342" v="36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D24087C2-DBB7-49F0-851A-A6AE1B417996}" dt="2025-10-01T19:21:53.740" v="35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535F9-5D58-94E4-1E05-74701C84C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4A7AE7-C35F-7D01-776C-55D58EFDA32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65A63DA9-1D8B-6910-5030-ECD2306A3F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0997ABA-EDD2-DA78-A555-58F5585E10B3}"/>
              </a:ext>
            </a:extLst>
          </p:cNvPr>
          <p:cNvSpPr txBox="1"/>
          <p:nvPr/>
        </p:nvSpPr>
        <p:spPr>
          <a:xfrm>
            <a:off x="0" y="1504458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Orgon Slab" panose="02000503000000020004" pitchFamily="50" charset="0"/>
              </a:rPr>
              <a:t>Symbols In Note-Taking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312C1C-AB0D-9932-67AE-F7190B0F4338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C1E470-37D6-A75E-AD4B-1A39033D6DE8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8D527B3-7F5A-28D3-C80E-D16FAF7F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068052"/>
              </p:ext>
            </p:extLst>
          </p:nvPr>
        </p:nvGraphicFramePr>
        <p:xfrm>
          <a:off x="485076" y="2296196"/>
          <a:ext cx="6802245" cy="7082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0992">
                  <a:extLst>
                    <a:ext uri="{9D8B030D-6E8A-4147-A177-3AD203B41FA5}">
                      <a16:colId xmlns:a16="http://schemas.microsoft.com/office/drawing/2014/main" val="800162611"/>
                    </a:ext>
                  </a:extLst>
                </a:gridCol>
                <a:gridCol w="1633652">
                  <a:extLst>
                    <a:ext uri="{9D8B030D-6E8A-4147-A177-3AD203B41FA5}">
                      <a16:colId xmlns:a16="http://schemas.microsoft.com/office/drawing/2014/main" val="772375652"/>
                    </a:ext>
                  </a:extLst>
                </a:gridCol>
                <a:gridCol w="524107">
                  <a:extLst>
                    <a:ext uri="{9D8B030D-6E8A-4147-A177-3AD203B41FA5}">
                      <a16:colId xmlns:a16="http://schemas.microsoft.com/office/drawing/2014/main" val="1018470685"/>
                    </a:ext>
                  </a:extLst>
                </a:gridCol>
                <a:gridCol w="1388329">
                  <a:extLst>
                    <a:ext uri="{9D8B030D-6E8A-4147-A177-3AD203B41FA5}">
                      <a16:colId xmlns:a16="http://schemas.microsoft.com/office/drawing/2014/main" val="3178061292"/>
                    </a:ext>
                  </a:extLst>
                </a:gridCol>
                <a:gridCol w="1745165">
                  <a:extLst>
                    <a:ext uri="{9D8B030D-6E8A-4147-A177-3AD203B41FA5}">
                      <a16:colId xmlns:a16="http://schemas.microsoft.com/office/drawing/2014/main" val="2407099843"/>
                    </a:ext>
                  </a:extLst>
                </a:gridCol>
              </a:tblGrid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SYMBOL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SYMBOL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  <a:latin typeface="Orgon Slab" panose="02000503000000020004" pitchFamily="50" charset="0"/>
                        </a:rPr>
                        <a:t>MEANING</a:t>
                      </a:r>
                    </a:p>
                  </a:txBody>
                  <a:tcPr anchor="ctr"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380290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&amp;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special, footnote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4002483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and, also,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correct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961952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minus, without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@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3196304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=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equivalent 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!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important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6603471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&gt;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increase, more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200" dirty="0">
                          <a:latin typeface="Orgon Slab" panose="02000503000000020004" pitchFamily="50" charset="0"/>
                        </a:rPr>
                        <a:t>Δ</a:t>
                      </a:r>
                      <a:endParaRPr lang="en-US" sz="3200" dirty="0">
                        <a:latin typeface="Orgon Slab" panose="020005030000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change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3751546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decrease, less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sum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7098767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∵</a:t>
                      </a:r>
                      <a:endParaRPr lang="en-US" sz="3200" dirty="0">
                        <a:latin typeface="Orgon Slab" panose="020005030000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because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leads 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1140051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∵</a:t>
                      </a:r>
                      <a:endParaRPr lang="en-US" sz="3200" dirty="0">
                        <a:latin typeface="Orgon Slab" panose="020005030000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therefore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female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7562103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#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number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male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3844629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≈</a:t>
                      </a:r>
                      <a:endParaRPr lang="en-US" sz="3200" dirty="0">
                        <a:latin typeface="Orgon Slab" panose="020005030000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approximately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~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similar 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7545003"/>
                  </a:ext>
                </a:extLst>
              </a:tr>
              <a:tr h="590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Orgon Slab" panose="02000503000000020004" pitchFamily="50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for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Orgon Slab" panose="02000503000000020004" pitchFamily="50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¶</a:t>
                      </a:r>
                      <a:endParaRPr lang="en-US" sz="3200" dirty="0">
                        <a:latin typeface="Orgon Slab" panose="02000503000000020004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Orgon Slab" panose="02000503000000020004" pitchFamily="50" charset="0"/>
                        </a:rPr>
                        <a:t>paragraph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3260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317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7419</TotalTime>
  <Words>82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2025-10-01T19:22:03Z</dcterms:modified>
</cp:coreProperties>
</file>